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1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992D1-F58E-FF4F-8D9A-78F6DDED9E67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CF17D-DF0F-6746-82E0-A43972CD65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03" name="Text Box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66481D-C48C-CB40-8044-7D1029D74297}" type="datetimeFigureOut">
              <a:rPr lang="en-US" smtClean="0"/>
              <a:t>3/5/15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1B15FB-3B3D-C84B-A649-4A933466682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631036"/>
            <a:ext cx="8458200" cy="1222375"/>
          </a:xfrm>
        </p:spPr>
        <p:txBody>
          <a:bodyPr>
            <a:normAutofit/>
          </a:bodyPr>
          <a:lstStyle/>
          <a:p>
            <a:r>
              <a:rPr lang="en-US" sz="2400" cap="small" dirty="0" smtClean="0"/>
              <a:t>Phil Bayliss, University of </a:t>
            </a:r>
            <a:r>
              <a:rPr lang="en-US" sz="2400" cap="small" dirty="0" err="1" smtClean="0"/>
              <a:t>bristol</a:t>
            </a:r>
            <a:r>
              <a:rPr lang="en-US" sz="2400" cap="small" dirty="0" smtClean="0"/>
              <a:t>, </a:t>
            </a:r>
            <a:r>
              <a:rPr lang="en-US" sz="2400" cap="small" dirty="0" err="1" smtClean="0"/>
              <a:t>GSoE</a:t>
            </a:r>
            <a:r>
              <a:rPr lang="en-US" sz="2400" cap="small" dirty="0" smtClean="0"/>
              <a:t> March, 2015</a:t>
            </a:r>
            <a:endParaRPr lang="en-US" sz="24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195187"/>
            <a:ext cx="8458200" cy="914400"/>
          </a:xfrm>
        </p:spPr>
        <p:txBody>
          <a:bodyPr/>
          <a:lstStyle/>
          <a:p>
            <a:r>
              <a:rPr lang="en-GB" dirty="0" smtClean="0"/>
              <a:t>Towards a relational ethics of encounter in inclusive research contexts.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6304077"/>
            <a:ext cx="487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Foucault: Birth of the Clinic (1973)</a:t>
            </a:r>
            <a:endParaRPr lang="en-US" dirty="0"/>
          </a:p>
        </p:txBody>
      </p:sp>
      <p:pic>
        <p:nvPicPr>
          <p:cNvPr id="9" name="Content Placeholder 8" descr="Figure 1  Spatialization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844" r="-1844"/>
              <a:stretch>
                <a:fillRect/>
              </a:stretch>
            </p:blipFill>
          </mc:Choice>
          <mc:Fallback>
            <p:blipFill>
              <a:blip r:embed="rId3"/>
              <a:srcRect l="-1844" r="-1844"/>
              <a:stretch>
                <a:fillRect/>
              </a:stretch>
            </p:blipFill>
          </mc:Fallback>
        </mc:AlternateContent>
        <p:spPr>
          <a:xfrm>
            <a:off x="457200" y="439037"/>
            <a:ext cx="8229600" cy="586503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9001125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305800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 b="1" dirty="0">
                <a:solidFill>
                  <a:srgbClr val="000000"/>
                </a:solidFill>
              </a:rPr>
              <a:t>An ecological framework for </a:t>
            </a:r>
            <a:r>
              <a:rPr lang="en-GB" sz="2800" b="1" dirty="0" smtClean="0">
                <a:solidFill>
                  <a:srgbClr val="000000"/>
                </a:solidFill>
              </a:rPr>
              <a:t>learning and research (Bayliss and Dillon, 2010)</a:t>
            </a:r>
            <a:endParaRPr lang="en-GB" sz="2800" b="1" dirty="0">
              <a:solidFill>
                <a:srgbClr val="000000"/>
              </a:solidFill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905000" y="1676400"/>
            <a:ext cx="3733800" cy="44958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ヒラギノ角ゴ Pro W6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ＭＳ Ｐゴシック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Trek.thmx</Template>
  <TotalTime>32</TotalTime>
  <Words>45</Words>
  <Application>Microsoft Macintosh PowerPoint</Application>
  <PresentationFormat>On-screen Show (4:3)</PresentationFormat>
  <Paragraphs>4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Trek</vt:lpstr>
      <vt:lpstr>Phil Bayliss, University of bristol, GSoE March, 2015</vt:lpstr>
      <vt:lpstr>Slide 2</vt:lpstr>
      <vt:lpstr>Slide 3</vt:lpstr>
    </vt:vector>
  </TitlesOfParts>
  <Company>exeter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 Bayliss, University of bristol, GSoE March, 2015</dc:title>
  <dc:creator>Phil Bayliss</dc:creator>
  <cp:lastModifiedBy>Phil Bayliss</cp:lastModifiedBy>
  <cp:revision>1</cp:revision>
  <dcterms:created xsi:type="dcterms:W3CDTF">2015-03-05T17:12:07Z</dcterms:created>
  <dcterms:modified xsi:type="dcterms:W3CDTF">2015-03-05T17:44:25Z</dcterms:modified>
</cp:coreProperties>
</file>